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7380288" cy="10440988"/>
  <p:notesSz cx="6797675" cy="9926638"/>
  <p:defaultTextStyle>
    <a:defPPr>
      <a:defRPr lang="de-DE"/>
    </a:defPPr>
    <a:lvl1pPr marL="0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789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578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367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156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8944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2733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6523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0311" algn="l" defTabSz="10075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F50"/>
    <a:srgbClr val="131951"/>
    <a:srgbClr val="21359B"/>
    <a:srgbClr val="1C2756"/>
    <a:srgbClr val="112B65"/>
    <a:srgbClr val="240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64" y="78"/>
      </p:cViewPr>
      <p:guideLst>
        <p:guide orient="horz" pos="3289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DE413-EE12-43F0-9D04-786B7C48FEB7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A3D00-66C6-4F79-999D-3E2DECD894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5155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2FA73-D849-4AA7-B59A-7A0EF5D13B28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8EC1F-07E5-435D-AC80-289DA2F1C2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568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789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7578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1367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5156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8944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2733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6523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0311" algn="l" defTabSz="10075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84388" y="744538"/>
            <a:ext cx="26289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8EC1F-07E5-435D-AC80-289DA2F1C268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027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3524" y="3243477"/>
            <a:ext cx="6273245" cy="223804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07043" y="5916562"/>
            <a:ext cx="5166202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25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576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013033" y="558306"/>
            <a:ext cx="1245425" cy="1187662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6764" y="558306"/>
            <a:ext cx="3613267" cy="1187662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436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491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994" y="6709301"/>
            <a:ext cx="6273245" cy="207369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2994" y="4425337"/>
            <a:ext cx="6273245" cy="228396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5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11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1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89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7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5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3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449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6762" y="3248309"/>
            <a:ext cx="2429345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29112" y="3248309"/>
            <a:ext cx="2429345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549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9015" y="418126"/>
            <a:ext cx="6642259" cy="17401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9016" y="2337140"/>
            <a:ext cx="3260909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3789" indent="0">
              <a:buNone/>
              <a:defRPr sz="2200" b="1"/>
            </a:lvl2pPr>
            <a:lvl3pPr marL="1007578" indent="0">
              <a:buNone/>
              <a:defRPr sz="2000" b="1"/>
            </a:lvl3pPr>
            <a:lvl4pPr marL="1511367" indent="0">
              <a:buNone/>
              <a:defRPr sz="1700" b="1"/>
            </a:lvl4pPr>
            <a:lvl5pPr marL="2015156" indent="0">
              <a:buNone/>
              <a:defRPr sz="1700" b="1"/>
            </a:lvl5pPr>
            <a:lvl6pPr marL="2518944" indent="0">
              <a:buNone/>
              <a:defRPr sz="1700" b="1"/>
            </a:lvl6pPr>
            <a:lvl7pPr marL="3022733" indent="0">
              <a:buNone/>
              <a:defRPr sz="1700" b="1"/>
            </a:lvl7pPr>
            <a:lvl8pPr marL="3526523" indent="0">
              <a:buNone/>
              <a:defRPr sz="1700" b="1"/>
            </a:lvl8pPr>
            <a:lvl9pPr marL="4030311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9016" y="3311148"/>
            <a:ext cx="3260909" cy="60156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749085" y="2337140"/>
            <a:ext cx="3262190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3789" indent="0">
              <a:buNone/>
              <a:defRPr sz="2200" b="1"/>
            </a:lvl2pPr>
            <a:lvl3pPr marL="1007578" indent="0">
              <a:buNone/>
              <a:defRPr sz="2000" b="1"/>
            </a:lvl3pPr>
            <a:lvl4pPr marL="1511367" indent="0">
              <a:buNone/>
              <a:defRPr sz="1700" b="1"/>
            </a:lvl4pPr>
            <a:lvl5pPr marL="2015156" indent="0">
              <a:buNone/>
              <a:defRPr sz="1700" b="1"/>
            </a:lvl5pPr>
            <a:lvl6pPr marL="2518944" indent="0">
              <a:buNone/>
              <a:defRPr sz="1700" b="1"/>
            </a:lvl6pPr>
            <a:lvl7pPr marL="3022733" indent="0">
              <a:buNone/>
              <a:defRPr sz="1700" b="1"/>
            </a:lvl7pPr>
            <a:lvl8pPr marL="3526523" indent="0">
              <a:buNone/>
              <a:defRPr sz="1700" b="1"/>
            </a:lvl8pPr>
            <a:lvl9pPr marL="4030311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749085" y="3311148"/>
            <a:ext cx="3262190" cy="60156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64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684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496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9018" y="415708"/>
            <a:ext cx="2428064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85490" y="415709"/>
            <a:ext cx="4125787" cy="891109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9018" y="2184876"/>
            <a:ext cx="2428064" cy="7141928"/>
          </a:xfrm>
        </p:spPr>
        <p:txBody>
          <a:bodyPr/>
          <a:lstStyle>
            <a:lvl1pPr marL="0" indent="0">
              <a:buNone/>
              <a:defRPr sz="1500"/>
            </a:lvl1pPr>
            <a:lvl2pPr marL="503789" indent="0">
              <a:buNone/>
              <a:defRPr sz="1300"/>
            </a:lvl2pPr>
            <a:lvl3pPr marL="1007578" indent="0">
              <a:buNone/>
              <a:defRPr sz="1100"/>
            </a:lvl3pPr>
            <a:lvl4pPr marL="1511367" indent="0">
              <a:buNone/>
              <a:defRPr sz="1000"/>
            </a:lvl4pPr>
            <a:lvl5pPr marL="2015156" indent="0">
              <a:buNone/>
              <a:defRPr sz="1000"/>
            </a:lvl5pPr>
            <a:lvl6pPr marL="2518944" indent="0">
              <a:buNone/>
              <a:defRPr sz="1000"/>
            </a:lvl6pPr>
            <a:lvl7pPr marL="3022733" indent="0">
              <a:buNone/>
              <a:defRPr sz="1000"/>
            </a:lvl7pPr>
            <a:lvl8pPr marL="3526523" indent="0">
              <a:buNone/>
              <a:defRPr sz="1000"/>
            </a:lvl8pPr>
            <a:lvl9pPr marL="4030311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52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6587" y="7308693"/>
            <a:ext cx="4428173" cy="86283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46587" y="932921"/>
            <a:ext cx="4428173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3789" indent="0">
              <a:buNone/>
              <a:defRPr sz="3100"/>
            </a:lvl2pPr>
            <a:lvl3pPr marL="1007578" indent="0">
              <a:buNone/>
              <a:defRPr sz="2700"/>
            </a:lvl3pPr>
            <a:lvl4pPr marL="1511367" indent="0">
              <a:buNone/>
              <a:defRPr sz="2200"/>
            </a:lvl4pPr>
            <a:lvl5pPr marL="2015156" indent="0">
              <a:buNone/>
              <a:defRPr sz="2200"/>
            </a:lvl5pPr>
            <a:lvl6pPr marL="2518944" indent="0">
              <a:buNone/>
              <a:defRPr sz="2200"/>
            </a:lvl6pPr>
            <a:lvl7pPr marL="3022733" indent="0">
              <a:buNone/>
              <a:defRPr sz="2200"/>
            </a:lvl7pPr>
            <a:lvl8pPr marL="3526523" indent="0">
              <a:buNone/>
              <a:defRPr sz="2200"/>
            </a:lvl8pPr>
            <a:lvl9pPr marL="4030311" indent="0">
              <a:buNone/>
              <a:defRPr sz="22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46587" y="8171526"/>
            <a:ext cx="4428173" cy="1225364"/>
          </a:xfrm>
        </p:spPr>
        <p:txBody>
          <a:bodyPr/>
          <a:lstStyle>
            <a:lvl1pPr marL="0" indent="0">
              <a:buNone/>
              <a:defRPr sz="1500"/>
            </a:lvl1pPr>
            <a:lvl2pPr marL="503789" indent="0">
              <a:buNone/>
              <a:defRPr sz="1300"/>
            </a:lvl2pPr>
            <a:lvl3pPr marL="1007578" indent="0">
              <a:buNone/>
              <a:defRPr sz="1100"/>
            </a:lvl3pPr>
            <a:lvl4pPr marL="1511367" indent="0">
              <a:buNone/>
              <a:defRPr sz="1000"/>
            </a:lvl4pPr>
            <a:lvl5pPr marL="2015156" indent="0">
              <a:buNone/>
              <a:defRPr sz="1000"/>
            </a:lvl5pPr>
            <a:lvl6pPr marL="2518944" indent="0">
              <a:buNone/>
              <a:defRPr sz="1000"/>
            </a:lvl6pPr>
            <a:lvl7pPr marL="3022733" indent="0">
              <a:buNone/>
              <a:defRPr sz="1000"/>
            </a:lvl7pPr>
            <a:lvl8pPr marL="3526523" indent="0">
              <a:buNone/>
              <a:defRPr sz="1000"/>
            </a:lvl8pPr>
            <a:lvl9pPr marL="4030311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502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9015" y="418126"/>
            <a:ext cx="6642259" cy="1740164"/>
          </a:xfrm>
          <a:prstGeom prst="rect">
            <a:avLst/>
          </a:prstGeom>
        </p:spPr>
        <p:txBody>
          <a:bodyPr vert="horz" lIns="100759" tIns="50379" rIns="100759" bIns="50379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9015" y="2436234"/>
            <a:ext cx="6642259" cy="6890568"/>
          </a:xfrm>
          <a:prstGeom prst="rect">
            <a:avLst/>
          </a:prstGeom>
        </p:spPr>
        <p:txBody>
          <a:bodyPr vert="horz" lIns="100759" tIns="50379" rIns="100759" bIns="50379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9015" y="9677251"/>
            <a:ext cx="1722067" cy="555885"/>
          </a:xfrm>
          <a:prstGeom prst="rect">
            <a:avLst/>
          </a:prstGeom>
        </p:spPr>
        <p:txBody>
          <a:bodyPr vert="horz" lIns="100759" tIns="50379" rIns="100759" bIns="5037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E7E7-5785-49D2-9873-25D63064564B}" type="datetimeFigureOut">
              <a:rPr lang="de-CH" smtClean="0"/>
              <a:t>13.10.2023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1601" y="9677251"/>
            <a:ext cx="2337091" cy="555885"/>
          </a:xfrm>
          <a:prstGeom prst="rect">
            <a:avLst/>
          </a:prstGeom>
        </p:spPr>
        <p:txBody>
          <a:bodyPr vert="horz" lIns="100759" tIns="50379" rIns="100759" bIns="5037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289207" y="9677251"/>
            <a:ext cx="1722067" cy="555885"/>
          </a:xfrm>
          <a:prstGeom prst="rect">
            <a:avLst/>
          </a:prstGeom>
        </p:spPr>
        <p:txBody>
          <a:bodyPr vert="horz" lIns="100759" tIns="50379" rIns="100759" bIns="5037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B732-2EEE-48FE-B5F7-BCDA2C78C7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334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578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42" indent="-377842" algn="l" defTabSz="1007578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57" indent="-314868" algn="l" defTabSz="100757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472" indent="-251894" algn="l" defTabSz="10075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61" indent="-251894" algn="l" defTabSz="100757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051" indent="-251894" algn="l" defTabSz="100757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839" indent="-251894" algn="l" defTabSz="100757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9" indent="-251894" algn="l" defTabSz="100757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6" indent="-251894" algn="l" defTabSz="100757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5" indent="-251894" algn="l" defTabSz="100757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8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7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6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4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3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3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311" algn="l" defTabSz="10075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919"/>
          <a:stretch/>
        </p:blipFill>
        <p:spPr>
          <a:xfrm>
            <a:off x="-159239" y="375874"/>
            <a:ext cx="7344816" cy="9597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Z:\Administration\Fotos\Curlinghalle\Curling Winter 10-11 (Jürg Gyger)\Curling Wi 10-11 (5)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82" r="7932" b="19433"/>
          <a:stretch/>
        </p:blipFill>
        <p:spPr bwMode="auto">
          <a:xfrm>
            <a:off x="-1" y="4925"/>
            <a:ext cx="7380289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3690144" y="18958"/>
            <a:ext cx="3703464" cy="1025072"/>
          </a:xfrm>
          <a:prstGeom prst="rect">
            <a:avLst/>
          </a:prstGeom>
          <a:noFill/>
        </p:spPr>
        <p:txBody>
          <a:bodyPr wrap="square" lIns="100759" tIns="50379" rIns="100759" bIns="50379" rtlCol="0">
            <a:spAutoFit/>
          </a:bodyPr>
          <a:lstStyle/>
          <a:p>
            <a:pPr algn="r"/>
            <a:r>
              <a:rPr lang="de-CH" sz="1200" b="1" kern="0" dirty="0">
                <a:ln w="6350" cap="flat" cmpd="sng">
                  <a:solidFill>
                    <a:schemeClr val="tx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FREIZEIT- UND SPORTARENA ADELBODEN</a:t>
            </a:r>
          </a:p>
          <a:p>
            <a:pPr algn="r"/>
            <a:r>
              <a:rPr lang="de-CH" sz="1200" b="1" kern="0" dirty="0">
                <a:ln w="6350" cap="flat" cmpd="sng">
                  <a:solidFill>
                    <a:schemeClr val="tx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LANDSTRASSE 30</a:t>
            </a:r>
          </a:p>
          <a:p>
            <a:pPr algn="r"/>
            <a:r>
              <a:rPr lang="de-CH" sz="1200" b="1" kern="0" dirty="0">
                <a:ln w="6350" cap="flat" cmpd="sng">
                  <a:solidFill>
                    <a:schemeClr val="tx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3715 ADELBODEN</a:t>
            </a:r>
          </a:p>
          <a:p>
            <a:pPr algn="r"/>
            <a:r>
              <a:rPr lang="de-CH" sz="1200" b="1" kern="0" dirty="0">
                <a:ln w="6350" cap="flat" cmpd="sng">
                  <a:solidFill>
                    <a:schemeClr val="tx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033 673 17 77</a:t>
            </a:r>
          </a:p>
          <a:p>
            <a:pPr algn="r"/>
            <a:r>
              <a:rPr lang="de-CH" sz="1200" b="1" kern="0" dirty="0">
                <a:ln w="6350" cap="flat" cmpd="sng">
                  <a:solidFill>
                    <a:schemeClr val="tx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INFO@ARENA-ADELBODEN.CH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2856"/>
              </a:clrFrom>
              <a:clrTo>
                <a:srgbClr val="0028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00"/>
            <a:ext cx="2479530" cy="843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http://www.arena-adelboden.ch/bilder/toeggel/curling.gif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03366"/>
              </a:clrFrom>
              <a:clrTo>
                <a:srgbClr val="0033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863"/>
          <a:stretch/>
        </p:blipFill>
        <p:spPr bwMode="auto">
          <a:xfrm>
            <a:off x="4921" y="1016734"/>
            <a:ext cx="1332000" cy="942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13057" y="2458788"/>
            <a:ext cx="1336921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Datum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921" y="5033424"/>
            <a:ext cx="1319185" cy="530749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Modus und Spielregeln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7736" y="6660654"/>
            <a:ext cx="1319186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Nenngeld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0" y="8042170"/>
            <a:ext cx="1336921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Anmeldung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920" y="3179987"/>
            <a:ext cx="1319185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Programm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1336922" y="1703715"/>
            <a:ext cx="60256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Blumen Wilhelm Preise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335023" y="2424081"/>
            <a:ext cx="588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CH" sz="1800" dirty="0">
                <a:latin typeface="+mj-lt"/>
              </a:rPr>
              <a:t>Samstag, 27. Januar 2024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1415801" y="7831066"/>
            <a:ext cx="59399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 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718730" y="3075555"/>
            <a:ext cx="5132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79388">
              <a:tabLst>
                <a:tab pos="712788" algn="l"/>
              </a:tabLst>
            </a:pPr>
            <a:endParaRPr lang="de-CH" sz="1400" dirty="0">
              <a:latin typeface="+mj-lt"/>
            </a:endParaRPr>
          </a:p>
          <a:p>
            <a:pPr defTabSz="179388">
              <a:tabLst>
                <a:tab pos="900113" algn="l"/>
              </a:tabLst>
            </a:pPr>
            <a:endParaRPr lang="de-CH" sz="1400" dirty="0">
              <a:latin typeface="+mj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17026" y="6660052"/>
            <a:ext cx="58809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Fr. 240.00 pro Team inklusiv </a:t>
            </a:r>
            <a:r>
              <a:rPr lang="de-CH" sz="1300" dirty="0" err="1">
                <a:latin typeface="+mj-lt"/>
              </a:rPr>
              <a:t>Mittagesssen</a:t>
            </a:r>
            <a:endParaRPr lang="de-CH" sz="1300" dirty="0">
              <a:latin typeface="+mj-lt"/>
            </a:endParaRPr>
          </a:p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(zahlbar an den Spielleiter vor Ort nach dem ersten Spiel)		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919" y="7294924"/>
            <a:ext cx="1319186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Preise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-23520" y="9019428"/>
            <a:ext cx="1340546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Spielleiter</a:t>
            </a:r>
          </a:p>
        </p:txBody>
      </p:sp>
      <p:pic>
        <p:nvPicPr>
          <p:cNvPr id="20" name="Picture 2" descr="http://www.arena-adelboden.ch/bilder/toeggel/curling.gif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33760" y="1323039"/>
            <a:ext cx="945880" cy="87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feld 31"/>
          <p:cNvSpPr txBox="1"/>
          <p:nvPr/>
        </p:nvSpPr>
        <p:spPr>
          <a:xfrm>
            <a:off x="1336922" y="1116038"/>
            <a:ext cx="6025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800" b="1" dirty="0">
                <a:latin typeface="+mj-lt"/>
              </a:rPr>
              <a:t>Curling-Turnier in der Freizeit- und Sportarena Adelboden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1304602" y="7320185"/>
            <a:ext cx="59399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DE" sz="1300" dirty="0">
                <a:latin typeface="+mj-lt"/>
              </a:rPr>
              <a:t>Gutscheine oder Naturalpreise werden je nach Anzahl der teilnehmenden Teams angepasst. </a:t>
            </a:r>
            <a:endParaRPr lang="de-CH" sz="1300" dirty="0">
              <a:latin typeface="+mj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335023" y="7995839"/>
            <a:ext cx="593997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Bis spätestens 10 Tage  vor Turnierbeginn. </a:t>
            </a:r>
          </a:p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Einzelspieler-/innen sind auch </a:t>
            </a:r>
            <a:r>
              <a:rPr lang="de-CH" sz="1300">
                <a:latin typeface="+mj-lt"/>
              </a:rPr>
              <a:t>herzlich willkommen</a:t>
            </a:r>
            <a:r>
              <a:rPr lang="de-CH" sz="1300" dirty="0">
                <a:latin typeface="+mj-lt"/>
              </a:rPr>
              <a:t>. Bitte meldet euch an:</a:t>
            </a:r>
          </a:p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www.arena-adelboden.ch unter Curling/Turniere oder Tel. 033 673 17 77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1336921" y="9612982"/>
            <a:ext cx="593997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Freizeit- und Sportarena Adelboden AG, Landstrasse 30, 3715 Adelboden</a:t>
            </a:r>
          </a:p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E-Mail: info@arena-adelboden.ch, Web: www.arena-adelboden.ch</a:t>
            </a:r>
          </a:p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Tel: 033 673 17 77, Fax: 033 673 17 61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349198" y="3168756"/>
            <a:ext cx="593997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defTabSz="179388">
              <a:spcBef>
                <a:spcPts val="300"/>
              </a:spcBef>
              <a:buFont typeface="Wingdings" pitchFamily="2" charset="2"/>
              <a:buChar char="ü"/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Die Spiele finden am Samstag zwischen 8.00- 18.00 Uhr statt.</a:t>
            </a:r>
          </a:p>
          <a:p>
            <a:pPr marL="177800" indent="-177800" defTabSz="179388">
              <a:spcBef>
                <a:spcPts val="300"/>
              </a:spcBef>
              <a:buFont typeface="Wingdings" pitchFamily="2" charset="2"/>
              <a:buChar char="ü"/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Die Spielzeiten hängen von der Anzahl teilnehmenden Teams ab. Maximum 16 Teams. </a:t>
            </a:r>
          </a:p>
          <a:p>
            <a:pPr marL="177800" indent="-177800" defTabSz="179388">
              <a:spcBef>
                <a:spcPts val="300"/>
              </a:spcBef>
              <a:buFont typeface="Wingdings" pitchFamily="2" charset="2"/>
              <a:buChar char="ü"/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Der Spielplan wird 7-10 Tage vor Turnierbeginn vom Spielleiter zugestellt.</a:t>
            </a:r>
          </a:p>
          <a:p>
            <a:pPr marL="177800" indent="-177800" defTabSz="179388">
              <a:spcBef>
                <a:spcPts val="300"/>
              </a:spcBef>
              <a:buFont typeface="Wingdings" pitchFamily="2" charset="2"/>
              <a:buChar char="ü"/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Samstagmittag </a:t>
            </a:r>
            <a:r>
              <a:rPr lang="de-CH" sz="1300">
                <a:latin typeface="+mj-lt"/>
              </a:rPr>
              <a:t>gemütliches Beisammensein, beim Mittagessen, </a:t>
            </a:r>
            <a:r>
              <a:rPr lang="de-CH" sz="1300" dirty="0">
                <a:latin typeface="+mj-lt"/>
              </a:rPr>
              <a:t>das vom Restaurant Alpenblick </a:t>
            </a:r>
            <a:r>
              <a:rPr lang="de-CH" sz="1300">
                <a:latin typeface="+mj-lt"/>
              </a:rPr>
              <a:t>geliefert wird.</a:t>
            </a:r>
            <a:endParaRPr lang="de-CH" sz="1300" dirty="0">
              <a:latin typeface="+mj-lt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335023" y="7152495"/>
            <a:ext cx="59399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. 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324105" y="5033424"/>
            <a:ext cx="5939975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defTabSz="179388">
              <a:buFont typeface="Wingdings" pitchFamily="2" charset="2"/>
              <a:buChar char="ü"/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Es werden 3 Spiele à 6 End gespielt. Es gibt keine Zusatz-End, jedoch zu berücksichtigen ist die Zeitbeschränkung.</a:t>
            </a:r>
          </a:p>
          <a:p>
            <a:pPr marL="177800" indent="-177800" defTabSz="179388">
              <a:buFont typeface="Wingdings" pitchFamily="2" charset="2"/>
              <a:buChar char="ü"/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Die ersten 2 Runden werden in der Gruppe gespielt, 3. Runde nach Gesamt-</a:t>
            </a:r>
            <a:r>
              <a:rPr lang="de-CH" sz="1300" dirty="0" err="1">
                <a:latin typeface="+mj-lt"/>
              </a:rPr>
              <a:t>rangliste</a:t>
            </a:r>
            <a:r>
              <a:rPr lang="de-CH" sz="1300" dirty="0">
                <a:latin typeface="+mj-lt"/>
              </a:rPr>
              <a:t>. Bereits gespielte Paarungen werden von oben nach unten abgetauscht.</a:t>
            </a:r>
          </a:p>
          <a:p>
            <a:pPr marL="177800" indent="-177800" defTabSz="179388">
              <a:spcBef>
                <a:spcPts val="300"/>
              </a:spcBef>
              <a:buFont typeface="Wingdings" pitchFamily="2" charset="2"/>
              <a:buChar char="ü"/>
              <a:tabLst>
                <a:tab pos="712788" algn="l"/>
              </a:tabLst>
            </a:pPr>
            <a:r>
              <a:rPr lang="de-CH" sz="1300">
                <a:latin typeface="+mj-lt"/>
              </a:rPr>
              <a:t>Spirit </a:t>
            </a:r>
            <a:r>
              <a:rPr lang="de-CH" sz="1300" dirty="0" err="1">
                <a:latin typeface="+mj-lt"/>
              </a:rPr>
              <a:t>of</a:t>
            </a:r>
            <a:r>
              <a:rPr lang="de-CH" sz="1300" dirty="0">
                <a:latin typeface="+mj-lt"/>
              </a:rPr>
              <a:t> Curling. Es gelten die Regeln von Swiss Curling. Gespielt wird nach System Schenkel (Punkt-End-Stein).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7736" y="9787798"/>
            <a:ext cx="1319185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  <a:latin typeface="+mj-lt"/>
              </a:rPr>
              <a:t>Arena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1317026" y="9023192"/>
            <a:ext cx="59393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712788" algn="l"/>
              </a:tabLst>
            </a:pPr>
            <a:r>
              <a:rPr lang="de-CH" sz="1300" dirty="0">
                <a:latin typeface="+mj-lt"/>
              </a:rPr>
              <a:t>Erika Sutter, Tel. 079 746 60 86</a:t>
            </a:r>
          </a:p>
        </p:txBody>
      </p:sp>
    </p:spTree>
    <p:extLst>
      <p:ext uri="{BB962C8B-B14F-4D97-AF65-F5344CB8AC3E}">
        <p14:creationId xmlns:p14="http://schemas.microsoft.com/office/powerpoint/2010/main" val="14418836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Benutzerdefiniert</PresentationFormat>
  <Paragraphs>36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Bowling</dc:creator>
  <cp:lastModifiedBy>Fridolin Arena</cp:lastModifiedBy>
  <cp:revision>223</cp:revision>
  <cp:lastPrinted>2012-06-11T09:59:50Z</cp:lastPrinted>
  <dcterms:created xsi:type="dcterms:W3CDTF">2011-07-04T09:48:12Z</dcterms:created>
  <dcterms:modified xsi:type="dcterms:W3CDTF">2023-10-13T07:33:17Z</dcterms:modified>
</cp:coreProperties>
</file>